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70" r:id="rId4"/>
    <p:sldId id="271" r:id="rId5"/>
    <p:sldId id="258" r:id="rId6"/>
    <p:sldId id="268" r:id="rId7"/>
    <p:sldId id="259" r:id="rId8"/>
    <p:sldId id="272" r:id="rId9"/>
    <p:sldId id="261" r:id="rId10"/>
    <p:sldId id="264" r:id="rId11"/>
    <p:sldId id="267" r:id="rId12"/>
    <p:sldId id="273" r:id="rId13"/>
    <p:sldId id="27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8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366" y="1844499"/>
            <a:ext cx="5974037" cy="388143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6389510" y="1298448"/>
            <a:ext cx="2551289" cy="1627632"/>
          </a:xfrm>
          <a:prstGeom prst="wedgeEllipseCallout">
            <a:avLst>
              <a:gd name="adj1" fmla="val -67602"/>
              <a:gd name="adj2" fmla="val 3545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Welcome!  Please get out your </a:t>
            </a:r>
            <a:r>
              <a:rPr lang="en-US" dirty="0" err="1"/>
              <a:t>prelab</a:t>
            </a:r>
            <a:r>
              <a:rPr lang="en-US" dirty="0"/>
              <a:t> for a stamp!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285402" y="3183467"/>
            <a:ext cx="2452197" cy="1919111"/>
          </a:xfrm>
          <a:prstGeom prst="wedgeEllipseCallout">
            <a:avLst>
              <a:gd name="adj1" fmla="val -76382"/>
              <a:gd name="adj2" fmla="val 223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Please pass forward your tag and recapture activity from last class!</a:t>
            </a:r>
          </a:p>
        </p:txBody>
      </p:sp>
    </p:spTree>
    <p:extLst>
      <p:ext uri="{BB962C8B-B14F-4D97-AF65-F5344CB8AC3E}">
        <p14:creationId xmlns:p14="http://schemas.microsoft.com/office/powerpoint/2010/main" val="1469140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Recapture: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Photography!  Try to get their backs to find the tag number!</a:t>
            </a:r>
          </a:p>
          <a:p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583" y="3754064"/>
            <a:ext cx="3278663" cy="21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2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Pairs put in ONE location!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Work together to look carefully for the anoles. </a:t>
            </a:r>
          </a:p>
          <a:p>
            <a:r>
              <a:rPr lang="en-US" sz="3600" dirty="0"/>
              <a:t>Get a picture of each DIFFERENT anole you see.</a:t>
            </a:r>
          </a:p>
          <a:p>
            <a:r>
              <a:rPr lang="en-US" sz="3600" dirty="0"/>
              <a:t>Look at its neck for the sharpie marks – that’s a TAGGED anole.</a:t>
            </a:r>
          </a:p>
        </p:txBody>
      </p:sp>
    </p:spTree>
    <p:extLst>
      <p:ext uri="{BB962C8B-B14F-4D97-AF65-F5344CB8AC3E}">
        <p14:creationId xmlns:p14="http://schemas.microsoft.com/office/powerpoint/2010/main" val="225774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your lab sheet: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Lab:  Determining the population of Green Anoles (</a:t>
            </a:r>
            <a:r>
              <a:rPr lang="en-US" sz="3200" i="1" u="sng" dirty="0" err="1"/>
              <a:t>Anolis</a:t>
            </a:r>
            <a:r>
              <a:rPr lang="en-US" sz="3200" i="1" u="sng" dirty="0"/>
              <a:t> </a:t>
            </a:r>
            <a:r>
              <a:rPr lang="en-US" sz="3200" i="1" u="sng" dirty="0" err="1"/>
              <a:t>carolinensis</a:t>
            </a:r>
            <a:r>
              <a:rPr lang="en-US" sz="3200" dirty="0"/>
              <a:t>) in Wolf Prairie</a:t>
            </a:r>
          </a:p>
          <a:p>
            <a:r>
              <a:rPr lang="en-US" sz="3200" dirty="0"/>
              <a:t>Discuss with your neighbor, then fill in the </a:t>
            </a:r>
            <a:r>
              <a:rPr lang="en-US" sz="3200" dirty="0">
                <a:solidFill>
                  <a:srgbClr val="0070C0"/>
                </a:solidFill>
              </a:rPr>
              <a:t>Hypothesis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1100" dirty="0"/>
              <a:t>How did you come up with that number?</a:t>
            </a:r>
          </a:p>
        </p:txBody>
      </p:sp>
    </p:spTree>
    <p:extLst>
      <p:ext uri="{BB962C8B-B14F-4D97-AF65-F5344CB8AC3E}">
        <p14:creationId xmlns:p14="http://schemas.microsoft.com/office/powerpoint/2010/main" val="2461462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crunch the numbers!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Estimated population </a:t>
            </a:r>
            <a:r>
              <a:rPr lang="en-US" dirty="0"/>
              <a:t>	=	</a:t>
            </a:r>
            <a:r>
              <a:rPr lang="en-US" u="sng" dirty="0" err="1"/>
              <a:t>ave</a:t>
            </a:r>
            <a:r>
              <a:rPr lang="en-US" u="sng" dirty="0"/>
              <a:t> total recaptured</a:t>
            </a:r>
          </a:p>
          <a:p>
            <a:r>
              <a:rPr lang="en-US" dirty="0"/>
              <a:t>Actual number tagged		</a:t>
            </a:r>
            <a:r>
              <a:rPr lang="en-US" dirty="0" err="1"/>
              <a:t>ave</a:t>
            </a:r>
            <a:r>
              <a:rPr lang="en-US" dirty="0"/>
              <a:t> recaptured with tag</a:t>
            </a:r>
          </a:p>
        </p:txBody>
      </p:sp>
    </p:spTree>
    <p:extLst>
      <p:ext uri="{BB962C8B-B14F-4D97-AF65-F5344CB8AC3E}">
        <p14:creationId xmlns:p14="http://schemas.microsoft.com/office/powerpoint/2010/main" val="1091762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Critique this study!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accurate do you think the estimated population is? </a:t>
            </a:r>
          </a:p>
          <a:p>
            <a:r>
              <a:rPr lang="en-US" sz="3200" dirty="0"/>
              <a:t>What could be done differently to ensure better accuracy?</a:t>
            </a:r>
          </a:p>
          <a:p>
            <a:r>
              <a:rPr lang="en-US" sz="3200" dirty="0"/>
              <a:t>What were our design flaws?</a:t>
            </a:r>
          </a:p>
        </p:txBody>
      </p:sp>
    </p:spTree>
    <p:extLst>
      <p:ext uri="{BB962C8B-B14F-4D97-AF65-F5344CB8AC3E}">
        <p14:creationId xmlns:p14="http://schemas.microsoft.com/office/powerpoint/2010/main" val="1382329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purpose:</a:t>
            </a:r>
            <a:br>
              <a:rPr lang="en-US" dirty="0"/>
            </a:br>
            <a:r>
              <a:rPr lang="en-US" dirty="0"/>
              <a:t>How many Green Anoles live in Wolf Prairie?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aseline="30000" dirty="0"/>
              <a:t>7nd</a:t>
            </a:r>
            <a:r>
              <a:rPr lang="en-US" sz="4000" dirty="0"/>
              <a:t> period tags</a:t>
            </a:r>
          </a:p>
          <a:p>
            <a:r>
              <a:rPr lang="en-US" sz="4000" dirty="0"/>
              <a:t>2</a:t>
            </a:r>
            <a:r>
              <a:rPr lang="en-US" sz="4000" baseline="30000" dirty="0"/>
              <a:t>th</a:t>
            </a:r>
            <a:r>
              <a:rPr lang="en-US" sz="4000" dirty="0"/>
              <a:t> and 6</a:t>
            </a:r>
            <a:r>
              <a:rPr lang="en-US" sz="4000" baseline="30000" dirty="0"/>
              <a:t>th</a:t>
            </a:r>
            <a:r>
              <a:rPr lang="en-US" sz="4000" dirty="0"/>
              <a:t> periods recapture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868" y="864108"/>
            <a:ext cx="3278663" cy="21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1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1366837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369643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8738" y="1366837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309770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Catching them – need to be </a:t>
            </a:r>
            <a:r>
              <a:rPr lang="en-US" sz="3200" u="sng" dirty="0"/>
              <a:t>quiet</a:t>
            </a:r>
          </a:p>
          <a:p>
            <a:r>
              <a:rPr lang="en-US" sz="3200" dirty="0"/>
              <a:t>Look carefully – “Zen out” camouflage, up on branches</a:t>
            </a:r>
          </a:p>
          <a:p>
            <a:r>
              <a:rPr lang="en-US" sz="3200" dirty="0"/>
              <a:t>Laser strategy</a:t>
            </a:r>
          </a:p>
          <a:p>
            <a:r>
              <a:rPr lang="en-US" sz="3200" dirty="0"/>
              <a:t>Be gentle!</a:t>
            </a:r>
          </a:p>
          <a:p>
            <a:r>
              <a:rPr lang="en-US" sz="3200" dirty="0"/>
              <a:t>Tag with sharpie – mark behind head on neck, dark band all around and a number</a:t>
            </a:r>
          </a:p>
          <a:p>
            <a:r>
              <a:rPr lang="en-US" sz="3200" dirty="0"/>
              <a:t>Photograph tagged anole</a:t>
            </a:r>
          </a:p>
          <a:p>
            <a:r>
              <a:rPr lang="en-US" sz="3200" dirty="0"/>
              <a:t>Release to same location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49" y="3742775"/>
            <a:ext cx="3278663" cy="21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8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1366837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2269923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Catching pairs – net, gloves, sharpies (10)</a:t>
            </a:r>
          </a:p>
          <a:p>
            <a:r>
              <a:rPr lang="en-US" sz="3600" dirty="0"/>
              <a:t>Pairs stay in location</a:t>
            </a:r>
          </a:p>
          <a:p>
            <a:r>
              <a:rPr lang="en-US" sz="3600" dirty="0"/>
              <a:t>Others – at seating area, joining </a:t>
            </a:r>
            <a:r>
              <a:rPr lang="en-US" sz="3600" dirty="0" err="1"/>
              <a:t>iNaturalist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E34F90-3952-4B05-8805-667C63D56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761" y="4479020"/>
            <a:ext cx="1908213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82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1366837"/>
            <a:ext cx="7315200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0694" y="1817510"/>
            <a:ext cx="6311744" cy="35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7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Catching folks: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Pair up on our walk out there!</a:t>
            </a:r>
          </a:p>
        </p:txBody>
      </p:sp>
    </p:spTree>
    <p:extLst>
      <p:ext uri="{BB962C8B-B14F-4D97-AF65-F5344CB8AC3E}">
        <p14:creationId xmlns:p14="http://schemas.microsoft.com/office/powerpoint/2010/main" val="367162205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599</TotalTime>
  <Words>250</Words>
  <Application>Microsoft Office PowerPoint</Application>
  <PresentationFormat>Widescreen</PresentationFormat>
  <Paragraphs>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Corbel</vt:lpstr>
      <vt:lpstr>Wingdings 2</vt:lpstr>
      <vt:lpstr>Frame</vt:lpstr>
      <vt:lpstr>PowerPoint Presentation</vt:lpstr>
      <vt:lpstr>Today’s purpose: How many Green Anoles live in Wolf Prairie?</vt:lpstr>
      <vt:lpstr>PowerPoint Presentation</vt:lpstr>
      <vt:lpstr>PowerPoint Presentation</vt:lpstr>
      <vt:lpstr>Tagging</vt:lpstr>
      <vt:lpstr>PowerPoint Presentation</vt:lpstr>
      <vt:lpstr>Roles:</vt:lpstr>
      <vt:lpstr>PowerPoint Presentation</vt:lpstr>
      <vt:lpstr>Catching folks:</vt:lpstr>
      <vt:lpstr>Recapture:</vt:lpstr>
      <vt:lpstr>Pairs put in ONE location!</vt:lpstr>
      <vt:lpstr>Find your lab sheet:  </vt:lpstr>
      <vt:lpstr>Let’s crunch the numbers!</vt:lpstr>
      <vt:lpstr>Critique this study!</vt:lpstr>
    </vt:vector>
  </TitlesOfParts>
  <Company>HISD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Klein, Carolyn B</dc:creator>
  <cp:lastModifiedBy>CEC-7</cp:lastModifiedBy>
  <cp:revision>15</cp:revision>
  <dcterms:created xsi:type="dcterms:W3CDTF">2016-09-29T12:32:07Z</dcterms:created>
  <dcterms:modified xsi:type="dcterms:W3CDTF">2018-07-30T15:08:48Z</dcterms:modified>
</cp:coreProperties>
</file>