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9096-D35D-43D3-8B32-F9911C5F1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4EA4359-207F-4FD6-83D3-E6B0519F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2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9096-D35D-43D3-8B32-F9911C5F1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4EA4359-207F-4FD6-83D3-E6B0519F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2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9096-D35D-43D3-8B32-F9911C5F1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4EA4359-207F-4FD6-83D3-E6B0519F038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29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9096-D35D-43D3-8B32-F9911C5F1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4EA4359-207F-4FD6-83D3-E6B0519F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31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9096-D35D-43D3-8B32-F9911C5F1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4EA4359-207F-4FD6-83D3-E6B0519F03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271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9096-D35D-43D3-8B32-F9911C5F1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4EA4359-207F-4FD6-83D3-E6B0519F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9096-D35D-43D3-8B32-F9911C5F1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4359-207F-4FD6-83D3-E6B0519F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12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9096-D35D-43D3-8B32-F9911C5F1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4359-207F-4FD6-83D3-E6B0519F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5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9096-D35D-43D3-8B32-F9911C5F1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4359-207F-4FD6-83D3-E6B0519F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8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9096-D35D-43D3-8B32-F9911C5F1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4EA4359-207F-4FD6-83D3-E6B0519F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7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9096-D35D-43D3-8B32-F9911C5F1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4EA4359-207F-4FD6-83D3-E6B0519F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8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9096-D35D-43D3-8B32-F9911C5F1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4EA4359-207F-4FD6-83D3-E6B0519F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1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9096-D35D-43D3-8B32-F9911C5F1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4359-207F-4FD6-83D3-E6B0519F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9096-D35D-43D3-8B32-F9911C5F1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4359-207F-4FD6-83D3-E6B0519F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8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9096-D35D-43D3-8B32-F9911C5F1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4359-207F-4FD6-83D3-E6B0519F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9096-D35D-43D3-8B32-F9911C5F1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4EA4359-207F-4FD6-83D3-E6B0519F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3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B9096-D35D-43D3-8B32-F9911C5F1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4EA4359-207F-4FD6-83D3-E6B0519F0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0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pi.ning.com/files/bGezWFzOiw2GTOH-KLLq7IlTTjTAMF-3p6cjU3TlTk3DU80jDUf9U836H5s3f-KZVoyQy9FsL*MqNYv9QN0yiozIpk*pC-EC/IMG_0468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pi.ning.com/files/449LjCdfuktgP*2OYfBGzWOyS0LfmNOkGqomV-z7nkHeMkjygVcROY1xs-1QYjIzvZ0IlW4rV0mgac-KcHWbxiOJHEEXxG2L/WilliamsPrairie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Prairie Poker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Where has all the prairie gone?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/>
              <a:t>200 years ago, the Gulf Coastal Prairie covered 6.5 million acres in Texas + 2.5 million acres in Louisiana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4340" name="Picture 5" descr="PrairieWetla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75" y="2133600"/>
            <a:ext cx="2892425" cy="216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IMG_046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470" y="2362200"/>
            <a:ext cx="6649329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45201" y="152400"/>
            <a:ext cx="6589199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100 cards = 100% of the original Gulf Coastal Prairie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5364" name="Picture 5" descr="WilliamsPrairi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60487"/>
            <a:ext cx="8153400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2,3,4’s – area which has been covered with invasives</a:t>
            </a:r>
            <a:br>
              <a:rPr lang="en-US" sz="4000"/>
            </a:br>
            <a:endParaRPr lang="en-US" sz="400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01280AA2-E69E-4660-BB3F-F74D8F5AC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8491" y="3122259"/>
            <a:ext cx="6591300" cy="37076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21C0A7-C8FD-4FB9-8BC7-0B47DB7F0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05000"/>
            <a:ext cx="4110519" cy="41156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05189E-9004-45B9-AE02-B91B8B4B24EC}"/>
              </a:ext>
            </a:extLst>
          </p:cNvPr>
          <p:cNvSpPr/>
          <p:nvPr/>
        </p:nvSpPr>
        <p:spPr>
          <a:xfrm>
            <a:off x="457200" y="5791200"/>
            <a:ext cx="2895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Chinese Tallow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5201" y="152400"/>
            <a:ext cx="6589199" cy="1752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5,6,7,8,9,10, Jacks, Queens – converted to ranching, farming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EBF75A1-C44D-45DE-959F-60C492B0C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8" y="1905000"/>
            <a:ext cx="6386732" cy="4726182"/>
          </a:xfrm>
          <a:prstGeom prst="rect">
            <a:avLst/>
          </a:prstGeom>
        </p:spPr>
      </p:pic>
      <p:pic>
        <p:nvPicPr>
          <p:cNvPr id="17412" name="Picture 5" descr="Longhorn+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23018"/>
            <a:ext cx="4285847" cy="303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Kings &amp; A hearts – prairie covered by cities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8436" name="Picture 5" descr="hous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68326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A clubs and diamonds – prairie that’s still there but degraded.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3800" y="273939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336172"/>
            <a:ext cx="6477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A Spades – the ink in the middle is what’s left in pristine condition!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20004"/>
            <a:ext cx="6594475" cy="435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EBB6D-D03F-4BA4-867F-BC8AD78C1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than 1% of our original Gulf Coastal Prairie remains!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039337-F16E-4AC8-8675-32692F57E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43EF0A-9FC3-43AB-B46A-33A2C777A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76865"/>
            <a:ext cx="7724185" cy="48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3108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</TotalTime>
  <Words>110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Prairie Poker</vt:lpstr>
      <vt:lpstr>200 years ago, the Gulf Coastal Prairie covered 6.5 million acres in Texas + 2.5 million acres in Louisiana</vt:lpstr>
      <vt:lpstr>100 cards = 100% of the original Gulf Coastal Prairie</vt:lpstr>
      <vt:lpstr>2,3,4’s – area which has been covered with invasives </vt:lpstr>
      <vt:lpstr>5,6,7,8,9,10, Jacks, Queens – converted to ranching, farming</vt:lpstr>
      <vt:lpstr>Kings &amp; A hearts – prairie covered by cities</vt:lpstr>
      <vt:lpstr>A clubs and diamonds – prairie that’s still there but degraded.</vt:lpstr>
      <vt:lpstr>A Spades – the ink in the middle is what’s left in pristine condition!</vt:lpstr>
      <vt:lpstr>Less than 1% of our original Gulf Coastal Prairie remains!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Prairie Poker</dc:title>
  <dc:creator>HD6000A</dc:creator>
  <cp:lastModifiedBy>CEC-7</cp:lastModifiedBy>
  <cp:revision>3</cp:revision>
  <dcterms:created xsi:type="dcterms:W3CDTF">2011-08-31T11:52:03Z</dcterms:created>
  <dcterms:modified xsi:type="dcterms:W3CDTF">2018-07-30T15:16:20Z</dcterms:modified>
</cp:coreProperties>
</file>